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17.10.2015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Century Gothic" pitchFamily="34" charset="0"/>
              </a:rPr>
              <a:t>20.10.10. Праздник Огня новой эпохи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96097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Century Gothic" pitchFamily="34" charset="0"/>
              </a:rPr>
              <a:t>ПРАЗДНИКИ ИДИВО</a:t>
            </a:r>
          </a:p>
          <a:p>
            <a:pPr algn="ctr"/>
            <a:endParaRPr lang="ru-RU" sz="2800" b="1" dirty="0" smtClean="0">
              <a:latin typeface="Century Gothic" pitchFamily="34" charset="0"/>
            </a:endParaRPr>
          </a:p>
          <a:p>
            <a:pPr algn="ctr"/>
            <a:endParaRPr lang="ru-RU" sz="2800" b="1" dirty="0" smtClean="0">
              <a:latin typeface="Century Gothic" pitchFamily="34" charset="0"/>
            </a:endParaRPr>
          </a:p>
          <a:p>
            <a:pPr algn="ctr"/>
            <a:endParaRPr lang="ru-RU" sz="2800" b="1" dirty="0" smtClean="0">
              <a:latin typeface="Century Gothic" pitchFamily="34" charset="0"/>
            </a:endParaRPr>
          </a:p>
          <a:p>
            <a:pPr algn="ctr"/>
            <a:r>
              <a:rPr lang="ru-RU" sz="2800" b="1" dirty="0" smtClean="0">
                <a:latin typeface="Century Gothic" pitchFamily="34" charset="0"/>
              </a:rPr>
              <a:t>ЦИВИЛИЗАЦИЯ ИДИВО</a:t>
            </a:r>
            <a:endParaRPr lang="ru-RU" sz="2800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23900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Century Gothic" pitchFamily="34" charset="0"/>
              </a:rPr>
              <a:t/>
            </a:r>
            <a:br>
              <a:rPr lang="ru-RU" dirty="0" smtClean="0">
                <a:latin typeface="Century Gothic" pitchFamily="34" charset="0"/>
              </a:rPr>
            </a:br>
            <a:r>
              <a:rPr lang="ru-RU" dirty="0" smtClean="0">
                <a:latin typeface="Century Gothic" pitchFamily="34" charset="0"/>
              </a:rPr>
              <a:t/>
            </a:r>
            <a:br>
              <a:rPr lang="ru-RU" dirty="0" smtClean="0">
                <a:latin typeface="Century Gothic" pitchFamily="34" charset="0"/>
              </a:rPr>
            </a:br>
            <a:r>
              <a:rPr lang="ru-RU" dirty="0" smtClean="0">
                <a:latin typeface="Century Gothic" pitchFamily="34" charset="0"/>
              </a:rPr>
              <a:t/>
            </a:r>
            <a:br>
              <a:rPr lang="ru-RU" dirty="0" smtClean="0">
                <a:latin typeface="Century Gothic" pitchFamily="34" charset="0"/>
              </a:rPr>
            </a:br>
            <a:r>
              <a:rPr lang="ru-RU" dirty="0" smtClean="0">
                <a:latin typeface="Century Gothic" pitchFamily="34" charset="0"/>
              </a:rPr>
              <a:t/>
            </a:r>
            <a:br>
              <a:rPr lang="ru-RU" dirty="0" smtClean="0">
                <a:latin typeface="Century Gothic" pitchFamily="34" charset="0"/>
              </a:rPr>
            </a:br>
            <a:r>
              <a:rPr lang="ru-RU" dirty="0" smtClean="0">
                <a:latin typeface="Century Gothic" pitchFamily="34" charset="0"/>
              </a:rPr>
              <a:t/>
            </a:r>
            <a:br>
              <a:rPr lang="ru-RU" dirty="0" smtClean="0">
                <a:latin typeface="Century Gothic" pitchFamily="34" charset="0"/>
              </a:rPr>
            </a:br>
            <a:r>
              <a:rPr lang="ru-RU" dirty="0" smtClean="0">
                <a:latin typeface="Century Gothic" pitchFamily="34" charset="0"/>
              </a:rPr>
              <a:t/>
            </a:r>
            <a:br>
              <a:rPr lang="ru-RU" dirty="0" smtClean="0">
                <a:latin typeface="Century Gothic" pitchFamily="34" charset="0"/>
              </a:rPr>
            </a:br>
            <a:r>
              <a:rPr lang="ru-RU" dirty="0" smtClean="0">
                <a:latin typeface="Century Gothic" pitchFamily="34" charset="0"/>
              </a:rPr>
              <a:t/>
            </a:r>
            <a:br>
              <a:rPr lang="ru-RU" dirty="0" smtClean="0">
                <a:latin typeface="Century Gothic" pitchFamily="34" charset="0"/>
              </a:rPr>
            </a:br>
            <a:r>
              <a:rPr lang="ru-RU" dirty="0" smtClean="0">
                <a:latin typeface="Century Gothic" pitchFamily="34" charset="0"/>
              </a:rPr>
              <a:t/>
            </a:r>
            <a:br>
              <a:rPr lang="ru-RU" dirty="0" smtClean="0">
                <a:latin typeface="Century Gothic" pitchFamily="34" charset="0"/>
              </a:rPr>
            </a:br>
            <a:r>
              <a:rPr lang="ru-RU" dirty="0" smtClean="0">
                <a:latin typeface="Century Gothic" pitchFamily="34" charset="0"/>
              </a:rPr>
              <a:t/>
            </a:r>
            <a:br>
              <a:rPr lang="ru-RU" dirty="0" smtClean="0">
                <a:latin typeface="Century Gothic" pitchFamily="34" charset="0"/>
              </a:rPr>
            </a:br>
            <a:r>
              <a:rPr lang="ru-RU" dirty="0" smtClean="0">
                <a:latin typeface="Century Gothic" pitchFamily="34" charset="0"/>
              </a:rPr>
              <a:t/>
            </a:r>
            <a:br>
              <a:rPr lang="ru-RU" dirty="0" smtClean="0">
                <a:latin typeface="Century Gothic" pitchFamily="34" charset="0"/>
              </a:rPr>
            </a:br>
            <a:r>
              <a:rPr lang="ru-RU" sz="3600" dirty="0" smtClean="0">
                <a:latin typeface="Century Gothic" pitchFamily="34" charset="0"/>
              </a:rPr>
              <a:t>Огонь </a:t>
            </a:r>
            <a:r>
              <a:rPr lang="ru-RU" sz="3600" dirty="0" smtClean="0">
                <a:latin typeface="Century Gothic" pitchFamily="34" charset="0"/>
              </a:rPr>
              <a:t>жизни человека Новой эпохи</a:t>
            </a:r>
            <a:r>
              <a:rPr lang="ru-RU" sz="3100" dirty="0" smtClean="0">
                <a:latin typeface="Century Gothic" pitchFamily="34" charset="0"/>
              </a:rPr>
              <a:t/>
            </a:r>
            <a:br>
              <a:rPr lang="ru-RU" sz="3100" dirty="0" smtClean="0">
                <a:latin typeface="Century Gothic" pitchFamily="34" charset="0"/>
              </a:rPr>
            </a:br>
            <a:endParaRPr lang="ru-RU" sz="3100" dirty="0">
              <a:latin typeface="Century Gothic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Century Gothic" pitchFamily="34" charset="0"/>
              </a:rPr>
              <a:t>Задача </a:t>
            </a:r>
            <a:r>
              <a:rPr lang="ru-RU" b="1" dirty="0" smtClean="0">
                <a:latin typeface="Century Gothic" pitchFamily="34" charset="0"/>
              </a:rPr>
              <a:t>каждым семинаром войти в определенный Огонь определенного присутствия и перейти на новый уровень развития и выражения вас в Метагалактике. </a:t>
            </a:r>
            <a:endParaRPr lang="ru-RU" b="1" dirty="0" smtClean="0">
              <a:latin typeface="Century Gothic" pitchFamily="34" charset="0"/>
            </a:endParaRPr>
          </a:p>
          <a:p>
            <a:pPr algn="just"/>
            <a:r>
              <a:rPr lang="ru-RU" b="1" dirty="0" smtClean="0">
                <a:latin typeface="Century Gothic" pitchFamily="34" charset="0"/>
              </a:rPr>
              <a:t>Отец </a:t>
            </a:r>
            <a:r>
              <a:rPr lang="ru-RU" b="1" dirty="0" smtClean="0">
                <a:latin typeface="Century Gothic" pitchFamily="34" charset="0"/>
              </a:rPr>
              <a:t>разрешил ввести вас </a:t>
            </a:r>
            <a:r>
              <a:rPr lang="ru-RU" b="1" dirty="0" smtClean="0">
                <a:latin typeface="Century Gothic" pitchFamily="34" charset="0"/>
              </a:rPr>
              <a:t>в Огонь 16‑ти присутствий Метагалактики и в Огонь четырёх Миров Метагалактики. </a:t>
            </a:r>
            <a:endParaRPr lang="ru-RU" b="1" dirty="0" smtClean="0">
              <a:latin typeface="Century Gothic" pitchFamily="34" charset="0"/>
            </a:endParaRPr>
          </a:p>
          <a:p>
            <a:pPr algn="just"/>
            <a:r>
              <a:rPr lang="ru-RU" b="1" dirty="0" smtClean="0">
                <a:latin typeface="Century Gothic" pitchFamily="34" charset="0"/>
              </a:rPr>
              <a:t>Это </a:t>
            </a:r>
            <a:r>
              <a:rPr lang="ru-RU" b="1" dirty="0" smtClean="0">
                <a:latin typeface="Century Gothic" pitchFamily="34" charset="0"/>
              </a:rPr>
              <a:t>Огонь Жизни человека Новой эпохи. </a:t>
            </a:r>
            <a:endParaRPr lang="ru-RU" b="1" dirty="0" smtClean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373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Century Gothic" pitchFamily="34" charset="0"/>
              </a:rPr>
              <a:t>Огонь жизни человека Новой эпохи</a:t>
            </a:r>
            <a:r>
              <a:rPr lang="ru-RU" sz="4000" dirty="0" smtClean="0">
                <a:latin typeface="Century Gothic" pitchFamily="34" charset="0"/>
              </a:rPr>
              <a:t/>
            </a:r>
            <a:br>
              <a:rPr lang="ru-RU" sz="4000" dirty="0" smtClean="0">
                <a:latin typeface="Century Gothic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>
                <a:latin typeface="Century Gothic" pitchFamily="34" charset="0"/>
              </a:rPr>
              <a:t>Почему </a:t>
            </a:r>
            <a:r>
              <a:rPr lang="ru-RU" b="1" dirty="0" smtClean="0">
                <a:latin typeface="Century Gothic" pitchFamily="34" charset="0"/>
              </a:rPr>
              <a:t>Отец разрешил. Образ Отца Метагалактики живет Огнём, я не могу гарантировать, что, уйдя отсюда, вы сможете получать Огонь. Принимать может быть, но держать — нет. Так вот, мы сейчас зафиксируем вам Огонь 16‑ти присутствий четырёх Миров, который останется у вас на несколько лет. </a:t>
            </a:r>
            <a:endParaRPr lang="ru-RU" b="1" dirty="0" smtClean="0">
              <a:latin typeface="Century Gothic" pitchFamily="34" charset="0"/>
            </a:endParaRPr>
          </a:p>
          <a:p>
            <a:pPr algn="just"/>
            <a:r>
              <a:rPr lang="ru-RU" b="1" dirty="0" smtClean="0">
                <a:latin typeface="Century Gothic" pitchFamily="34" charset="0"/>
              </a:rPr>
              <a:t>И вы сейчас стяжаете 16 капель Метагалактической жизни. 16 умножьте на 8 — 128 искр против вашей одной. Надо ж показать силу Синтеза </a:t>
            </a:r>
            <a:r>
              <a:rPr lang="ru-RU" b="1" dirty="0" smtClean="0">
                <a:latin typeface="Century Gothic" pitchFamily="34" charset="0"/>
              </a:rPr>
              <a:t>Огня. Вот </a:t>
            </a:r>
            <a:r>
              <a:rPr lang="ru-RU" b="1" dirty="0" smtClean="0">
                <a:latin typeface="Century Gothic" pitchFamily="34" charset="0"/>
              </a:rPr>
              <a:t>Синтез Огня — это умение вместить вам 16 капель, каждая из которых несет по 8 искр, по 8 присутствий — Тонкий и Физический мир, чем жил человек 5‑й расы. </a:t>
            </a:r>
            <a:endParaRPr lang="ru-RU" b="1" dirty="0" smtClean="0">
              <a:latin typeface="Century Gothic" pitchFamily="34" charset="0"/>
            </a:endParaRPr>
          </a:p>
          <a:p>
            <a:pPr algn="just"/>
            <a:r>
              <a:rPr lang="ru-RU" b="1" dirty="0" smtClean="0">
                <a:latin typeface="Century Gothic" pitchFamily="34" charset="0"/>
              </a:rPr>
              <a:t>Только мы расширяем Тонкий мир с трех планов — троицы, до восьми — до 8‑рицы. Поэтому 8 искр в каждой капле. И </a:t>
            </a:r>
            <a:r>
              <a:rPr lang="ru-RU" b="1" dirty="0" smtClean="0">
                <a:latin typeface="Century Gothic" pitchFamily="34" charset="0"/>
              </a:rPr>
              <a:t>фиксируем </a:t>
            </a:r>
            <a:r>
              <a:rPr lang="ru-RU" b="1" dirty="0" smtClean="0">
                <a:latin typeface="Century Gothic" pitchFamily="34" charset="0"/>
              </a:rPr>
              <a:t>вам 128 искр Новой Жизни.</a:t>
            </a:r>
            <a:endParaRPr lang="ru-RU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680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Century Gothic" pitchFamily="34" charset="0"/>
              </a:rPr>
              <a:t>Огонь жизни человека Новой эпохи</a:t>
            </a:r>
            <a:r>
              <a:rPr lang="ru-RU" sz="4400" dirty="0" smtClean="0">
                <a:latin typeface="Century Gothic" pitchFamily="34" charset="0"/>
              </a:rPr>
              <a:t/>
            </a:r>
            <a:br>
              <a:rPr lang="ru-RU" sz="4400" dirty="0" smtClean="0">
                <a:latin typeface="Century Gothic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>
                <a:latin typeface="Century Gothic" pitchFamily="34" charset="0"/>
              </a:rPr>
              <a:t>Это </a:t>
            </a:r>
            <a:r>
              <a:rPr lang="ru-RU" b="1" dirty="0" smtClean="0">
                <a:latin typeface="Century Gothic" pitchFamily="34" charset="0"/>
              </a:rPr>
              <a:t>есть метод Синтеза Огня. </a:t>
            </a:r>
            <a:endParaRPr lang="ru-RU" b="1" dirty="0" smtClean="0">
              <a:latin typeface="Century Gothic" pitchFamily="34" charset="0"/>
            </a:endParaRPr>
          </a:p>
          <a:p>
            <a:pPr algn="just"/>
            <a:r>
              <a:rPr lang="ru-RU" b="1" dirty="0" smtClean="0">
                <a:latin typeface="Century Gothic" pitchFamily="34" charset="0"/>
              </a:rPr>
              <a:t>Итак, мы сейчас стяжаем 16 капель 16‑ти присутствий Метагалактики, вы проживете, что такое </a:t>
            </a:r>
            <a:r>
              <a:rPr lang="ru-RU" b="1" dirty="0" smtClean="0">
                <a:latin typeface="Century Gothic" pitchFamily="34" charset="0"/>
              </a:rPr>
              <a:t>Огонь, это </a:t>
            </a:r>
            <a:r>
              <a:rPr lang="ru-RU" b="1" dirty="0" smtClean="0">
                <a:latin typeface="Century Gothic" pitchFamily="34" charset="0"/>
              </a:rPr>
              <a:t>4 Шара Огня, 4 Шара </a:t>
            </a:r>
            <a:r>
              <a:rPr lang="ru-RU" b="1" dirty="0" smtClean="0">
                <a:latin typeface="Century Gothic" pitchFamily="34" charset="0"/>
              </a:rPr>
              <a:t>Жизни, когда </a:t>
            </a:r>
            <a:r>
              <a:rPr lang="ru-RU" b="1" dirty="0" smtClean="0">
                <a:latin typeface="Century Gothic" pitchFamily="34" charset="0"/>
              </a:rPr>
              <a:t>4 капли объединяются в Шар Жизни Физического мира, Шар Жизни Тонкого мира, Шар Жизни мира Духа и Шар Жизни мира Огня Метагалактики. И всё это вместе объединяется в 16‑ричную Огненную жизнь Человека Новой эпохи. </a:t>
            </a:r>
            <a:endParaRPr lang="ru-RU" b="1" dirty="0" smtClean="0">
              <a:latin typeface="Century Gothic" pitchFamily="34" charset="0"/>
            </a:endParaRPr>
          </a:p>
          <a:p>
            <a:pPr algn="just"/>
            <a:r>
              <a:rPr lang="ru-RU" b="1" dirty="0" smtClean="0">
                <a:latin typeface="Century Gothic" pitchFamily="34" charset="0"/>
              </a:rPr>
              <a:t>Новая </a:t>
            </a:r>
            <a:r>
              <a:rPr lang="ru-RU" b="1" dirty="0" smtClean="0">
                <a:latin typeface="Century Gothic" pitchFamily="34" charset="0"/>
              </a:rPr>
              <a:t>эпоха называется Эпохой Огня. А чтоб в ней быть, надо иметь Огонь. Вот вам Отец и делает такой подарок. </a:t>
            </a:r>
            <a:endParaRPr lang="ru-RU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2307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вновь рождённые Огнём Жизни </a:t>
            </a:r>
            <a:r>
              <a:rPr lang="ru-RU" sz="3200" dirty="0" smtClean="0"/>
              <a:t>Метагалактики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>
                <a:latin typeface="Century Gothic" pitchFamily="34" charset="0"/>
              </a:rPr>
              <a:t>Когда </a:t>
            </a:r>
            <a:r>
              <a:rPr lang="ru-RU" b="1" dirty="0" smtClean="0">
                <a:latin typeface="Century Gothic" pitchFamily="34" charset="0"/>
              </a:rPr>
              <a:t>ты становишься человеком Метагалактики, ты в Тонком мире очень чётко отличаешься от человека обычного. </a:t>
            </a:r>
            <a:endParaRPr lang="ru-RU" b="1" dirty="0" smtClean="0">
              <a:latin typeface="Century Gothic" pitchFamily="34" charset="0"/>
            </a:endParaRPr>
          </a:p>
          <a:p>
            <a:pPr algn="just"/>
            <a:r>
              <a:rPr lang="ru-RU" b="1" dirty="0" smtClean="0">
                <a:latin typeface="Century Gothic" pitchFamily="34" charset="0"/>
              </a:rPr>
              <a:t>В </a:t>
            </a:r>
            <a:r>
              <a:rPr lang="ru-RU" b="1" dirty="0" smtClean="0">
                <a:latin typeface="Century Gothic" pitchFamily="34" charset="0"/>
              </a:rPr>
              <a:t>Тонком мире структура более тонкая и видны вот эти Огни, которые у вас стоят. </a:t>
            </a:r>
            <a:endParaRPr lang="ru-RU" b="1" dirty="0" smtClean="0">
              <a:latin typeface="Century Gothic" pitchFamily="34" charset="0"/>
            </a:endParaRPr>
          </a:p>
          <a:p>
            <a:pPr algn="just">
              <a:buNone/>
            </a:pPr>
            <a:endParaRPr lang="ru-RU" b="1" dirty="0" smtClean="0">
              <a:latin typeface="Century Gothic" pitchFamily="34" charset="0"/>
            </a:endParaRPr>
          </a:p>
          <a:p>
            <a:pPr algn="just"/>
            <a:endParaRPr lang="ru-RU" b="1" dirty="0" smtClean="0">
              <a:latin typeface="Century Gothic" pitchFamily="34" charset="0"/>
            </a:endParaRPr>
          </a:p>
          <a:p>
            <a:pPr>
              <a:buNone/>
            </a:pPr>
            <a:r>
              <a:rPr lang="ru-RU" sz="1600" dirty="0" smtClean="0"/>
              <a:t>1 Синтез, февраль 2011, Иркутск</a:t>
            </a:r>
            <a:endParaRPr lang="ru-RU" sz="1600" b="1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 algn="just">
              <a:buNone/>
            </a:pPr>
            <a:endParaRPr lang="ru-RU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</TotalTime>
  <Words>137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20.10.10. Праздник Огня новой эпохи </vt:lpstr>
      <vt:lpstr>          Огонь жизни человека Новой эпохи </vt:lpstr>
      <vt:lpstr>Огонь жизни человека Новой эпохи </vt:lpstr>
      <vt:lpstr>Огонь жизни человека Новой эпохи </vt:lpstr>
      <vt:lpstr>вновь рождённые Огнём Жизни Метагалактики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20.10.10. Праздник Огня новой эпохи </dc:title>
  <cp:lastModifiedBy>Сергей</cp:lastModifiedBy>
  <cp:revision>6</cp:revision>
  <dcterms:modified xsi:type="dcterms:W3CDTF">2015-10-16T20:24:57Z</dcterms:modified>
</cp:coreProperties>
</file>